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17"/>
  </p:notesMasterIdLst>
  <p:handoutMasterIdLst>
    <p:handoutMasterId r:id="rId18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8" autoAdjust="0"/>
    <p:restoredTop sz="94706"/>
  </p:normalViewPr>
  <p:slideViewPr>
    <p:cSldViewPr snapToGrid="0" snapToObjects="1">
      <p:cViewPr varScale="1">
        <p:scale>
          <a:sx n="66" d="100"/>
          <a:sy n="66" d="100"/>
        </p:scale>
        <p:origin x="106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5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xmlns="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xmlns="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xmlns="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r="-24239" b="-22127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xmlns="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xmlns="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7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2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86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3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8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 err="1" smtClean="0"/>
              <a:t>Xunit</a:t>
            </a:r>
            <a:r>
              <a:rPr lang="lt-LT" dirty="0" smtClean="0"/>
              <a:t> testavimo karkasas.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 smtClean="0"/>
              <a:t>90</a:t>
            </a:r>
            <a:r>
              <a:rPr lang="en-US" dirty="0" smtClean="0"/>
              <a:t>% </a:t>
            </a:r>
            <a:r>
              <a:rPr lang="en-US" dirty="0" err="1" smtClean="0"/>
              <a:t>padengimas</a:t>
            </a:r>
            <a:endParaRPr lang="en-US" dirty="0" smtClean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 smtClean="0"/>
              <a:t>56 </a:t>
            </a:r>
            <a:r>
              <a:rPr lang="en-US" dirty="0" err="1" smtClean="0"/>
              <a:t>testai</a:t>
            </a:r>
            <a:r>
              <a:rPr lang="en-US" dirty="0" smtClean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Testavimas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3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lt-LT" dirty="0" err="1" smtClean="0"/>
              <a:t>švados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6103"/>
      </p:ext>
    </p:extLst>
  </p:cSld>
  <p:clrMapOvr>
    <a:masterClrMapping/>
  </p:clrMapOvr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500EDF-5696-4B97-A3A9-8C691C60D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C12809-B468-4DCD-B828-C677CEFAE31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</TotalTime>
  <Words>13</Words>
  <Application>Microsoft Office PowerPoint</Application>
  <PresentationFormat>On-screen Show (4:3)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Mantvydas</cp:lastModifiedBy>
  <cp:revision>103</cp:revision>
  <dcterms:created xsi:type="dcterms:W3CDTF">2017-04-05T12:23:50Z</dcterms:created>
  <dcterms:modified xsi:type="dcterms:W3CDTF">2020-05-12T11:23:21Z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